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929C-4CFB-4D90-BDB1-45D66982F6B8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E9CB2-8819-4DA1-B3F0-C8D94494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6145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929C-4CFB-4D90-BDB1-45D66982F6B8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E9CB2-8819-4DA1-B3F0-C8D94494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839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929C-4CFB-4D90-BDB1-45D66982F6B8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E9CB2-8819-4DA1-B3F0-C8D94494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686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929C-4CFB-4D90-BDB1-45D66982F6B8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E9CB2-8819-4DA1-B3F0-C8D94494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725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929C-4CFB-4D90-BDB1-45D66982F6B8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E9CB2-8819-4DA1-B3F0-C8D94494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910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929C-4CFB-4D90-BDB1-45D66982F6B8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E9CB2-8819-4DA1-B3F0-C8D94494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700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929C-4CFB-4D90-BDB1-45D66982F6B8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E9CB2-8819-4DA1-B3F0-C8D94494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1149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929C-4CFB-4D90-BDB1-45D66982F6B8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E9CB2-8819-4DA1-B3F0-C8D94494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4601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929C-4CFB-4D90-BDB1-45D66982F6B8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E9CB2-8819-4DA1-B3F0-C8D94494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361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929C-4CFB-4D90-BDB1-45D66982F6B8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E9CB2-8819-4DA1-B3F0-C8D94494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6242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929C-4CFB-4D90-BDB1-45D66982F6B8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E9CB2-8819-4DA1-B3F0-C8D94494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4618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278929C-4CFB-4D90-BDB1-45D66982F6B8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B07E9CB2-8819-4DA1-B3F0-C8D94494EA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531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18DBC-2D0C-4F61-A8BB-4B4DFCEE9C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Welcome to Year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317835-F5F9-4A40-8ABD-A96B2AEDFC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Meet the Teacher</a:t>
            </a:r>
          </a:p>
        </p:txBody>
      </p:sp>
    </p:spTree>
    <p:extLst>
      <p:ext uri="{BB962C8B-B14F-4D97-AF65-F5344CB8AC3E}">
        <p14:creationId xmlns:p14="http://schemas.microsoft.com/office/powerpoint/2010/main" val="2608340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7CCFB-566D-450D-88F2-5B52CBFEA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Meet the team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4C1D2B0-E963-452D-A24B-E3A51FE040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1810" y="792478"/>
            <a:ext cx="2686425" cy="2884752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5FBFB99-D69C-49E7-A674-65B5A1A64D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8236" y="792478"/>
            <a:ext cx="2803366" cy="29301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1D6531F-3869-4B63-B0B5-8E1C982344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11627" y="896371"/>
            <a:ext cx="2286304" cy="278085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D051AFD-AA11-4712-97DE-63942B08A23E}"/>
              </a:ext>
            </a:extLst>
          </p:cNvPr>
          <p:cNvSpPr txBox="1"/>
          <p:nvPr/>
        </p:nvSpPr>
        <p:spPr>
          <a:xfrm>
            <a:off x="3501810" y="3935506"/>
            <a:ext cx="26864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Ms H Woodbridge</a:t>
            </a:r>
          </a:p>
          <a:p>
            <a:r>
              <a:rPr lang="en-GB" dirty="0"/>
              <a:t>Class Teacher</a:t>
            </a:r>
          </a:p>
          <a:p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ACBF20-B09A-44BF-954B-96E6F2F6472F}"/>
              </a:ext>
            </a:extLst>
          </p:cNvPr>
          <p:cNvSpPr txBox="1"/>
          <p:nvPr/>
        </p:nvSpPr>
        <p:spPr>
          <a:xfrm>
            <a:off x="6188235" y="3935506"/>
            <a:ext cx="26864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Mrs S </a:t>
            </a:r>
            <a:r>
              <a:rPr lang="en-GB" sz="2400" b="1" dirty="0" err="1"/>
              <a:t>Obee</a:t>
            </a:r>
            <a:endParaRPr lang="en-GB" sz="2400" b="1" dirty="0"/>
          </a:p>
          <a:p>
            <a:r>
              <a:rPr lang="en-GB" dirty="0"/>
              <a:t>T.A. (mornings)</a:t>
            </a:r>
          </a:p>
          <a:p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E6813A8-9ED7-4BE7-9334-7CDB179AD722}"/>
              </a:ext>
            </a:extLst>
          </p:cNvPr>
          <p:cNvSpPr txBox="1"/>
          <p:nvPr/>
        </p:nvSpPr>
        <p:spPr>
          <a:xfrm>
            <a:off x="9111627" y="3935506"/>
            <a:ext cx="26864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Mrs V </a:t>
            </a:r>
            <a:r>
              <a:rPr lang="en-GB" sz="2400" b="1" dirty="0" err="1"/>
              <a:t>Eley</a:t>
            </a:r>
            <a:endParaRPr lang="en-GB" sz="2400" b="1" dirty="0"/>
          </a:p>
          <a:p>
            <a:r>
              <a:rPr lang="en-GB" dirty="0"/>
              <a:t>T.A. (afternoons)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9850110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7</TotalTime>
  <Words>35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Corbel</vt:lpstr>
      <vt:lpstr>Wingdings 2</vt:lpstr>
      <vt:lpstr>Frame</vt:lpstr>
      <vt:lpstr>Welcome to Year 5</vt:lpstr>
      <vt:lpstr>Meet the team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Year 5</dc:title>
  <dc:creator>Miss H Woodbridge</dc:creator>
  <cp:lastModifiedBy>Miss H Woodbridge</cp:lastModifiedBy>
  <cp:revision>1</cp:revision>
  <dcterms:created xsi:type="dcterms:W3CDTF">2025-09-11T14:50:38Z</dcterms:created>
  <dcterms:modified xsi:type="dcterms:W3CDTF">2025-09-11T14:58:27Z</dcterms:modified>
</cp:coreProperties>
</file>